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0" r:id="rId9"/>
    <p:sldId id="261" r:id="rId10"/>
    <p:sldId id="267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32559-93EE-4983-ADE6-D815F9159354}" v="26" dt="2025-04-09T21:17:31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gel Parsons" userId="9ed657a691c5c09b" providerId="LiveId" clId="{2B532559-93EE-4983-ADE6-D815F9159354}"/>
    <pc:docChg chg="undo custSel addSld delSld modSld sldOrd">
      <pc:chgData name="Nigel Parsons" userId="9ed657a691c5c09b" providerId="LiveId" clId="{2B532559-93EE-4983-ADE6-D815F9159354}" dt="2025-04-09T21:33:58.732" v="1962" actId="20577"/>
      <pc:docMkLst>
        <pc:docMk/>
      </pc:docMkLst>
      <pc:sldChg chg="addSp modSp mod setBg">
        <pc:chgData name="Nigel Parsons" userId="9ed657a691c5c09b" providerId="LiveId" clId="{2B532559-93EE-4983-ADE6-D815F9159354}" dt="2025-04-09T19:28:16.358" v="988" actId="1076"/>
        <pc:sldMkLst>
          <pc:docMk/>
          <pc:sldMk cId="3341126775" sldId="256"/>
        </pc:sldMkLst>
        <pc:spChg chg="mod">
          <ac:chgData name="Nigel Parsons" userId="9ed657a691c5c09b" providerId="LiveId" clId="{2B532559-93EE-4983-ADE6-D815F9159354}" dt="2025-04-09T19:26:14.929" v="966" actId="20577"/>
          <ac:spMkLst>
            <pc:docMk/>
            <pc:sldMk cId="3341126775" sldId="256"/>
            <ac:spMk id="2" creationId="{50E2B604-AB6F-2F12-DCDA-32C12F094C98}"/>
          </ac:spMkLst>
        </pc:spChg>
        <pc:spChg chg="mod">
          <ac:chgData name="Nigel Parsons" userId="9ed657a691c5c09b" providerId="LiveId" clId="{2B532559-93EE-4983-ADE6-D815F9159354}" dt="2025-04-09T19:26:29.646" v="981" actId="20577"/>
          <ac:spMkLst>
            <pc:docMk/>
            <pc:sldMk cId="3341126775" sldId="256"/>
            <ac:spMk id="3" creationId="{507AF6EE-741D-973C-4FD5-34435EE1B7D7}"/>
          </ac:spMkLst>
        </pc:spChg>
        <pc:spChg chg="add">
          <ac:chgData name="Nigel Parsons" userId="9ed657a691c5c09b" providerId="LiveId" clId="{2B532559-93EE-4983-ADE6-D815F9159354}" dt="2025-04-09T19:25:47.079" v="936" actId="26606"/>
          <ac:spMkLst>
            <pc:docMk/>
            <pc:sldMk cId="3341126775" sldId="256"/>
            <ac:spMk id="10" creationId="{7B1AB9FE-36F5-4FD1-9850-DB5C5AD4828F}"/>
          </ac:spMkLst>
        </pc:spChg>
        <pc:spChg chg="add">
          <ac:chgData name="Nigel Parsons" userId="9ed657a691c5c09b" providerId="LiveId" clId="{2B532559-93EE-4983-ADE6-D815F9159354}" dt="2025-04-09T19:25:47.079" v="936" actId="26606"/>
          <ac:spMkLst>
            <pc:docMk/>
            <pc:sldMk cId="3341126775" sldId="256"/>
            <ac:spMk id="12" creationId="{F489C2E0-4895-4B72-85EA-7EE9FAFFDC7E}"/>
          </ac:spMkLst>
        </pc:spChg>
        <pc:picChg chg="add mod ord">
          <ac:chgData name="Nigel Parsons" userId="9ed657a691c5c09b" providerId="LiveId" clId="{2B532559-93EE-4983-ADE6-D815F9159354}" dt="2025-04-09T19:25:47.079" v="936" actId="26606"/>
          <ac:picMkLst>
            <pc:docMk/>
            <pc:sldMk cId="3341126775" sldId="256"/>
            <ac:picMk id="5" creationId="{A77C8DDB-3627-2F6C-6DB5-82496D94787F}"/>
          </ac:picMkLst>
        </pc:picChg>
        <pc:picChg chg="add mod">
          <ac:chgData name="Nigel Parsons" userId="9ed657a691c5c09b" providerId="LiveId" clId="{2B532559-93EE-4983-ADE6-D815F9159354}" dt="2025-04-09T19:27:05.656" v="982"/>
          <ac:picMkLst>
            <pc:docMk/>
            <pc:sldMk cId="3341126775" sldId="256"/>
            <ac:picMk id="6" creationId="{2E3E441E-E906-D6DF-BF9F-4A8590094F00}"/>
          </ac:picMkLst>
        </pc:picChg>
        <pc:picChg chg="add mod">
          <ac:chgData name="Nigel Parsons" userId="9ed657a691c5c09b" providerId="LiveId" clId="{2B532559-93EE-4983-ADE6-D815F9159354}" dt="2025-04-09T19:28:16.358" v="988" actId="1076"/>
          <ac:picMkLst>
            <pc:docMk/>
            <pc:sldMk cId="3341126775" sldId="256"/>
            <ac:picMk id="8" creationId="{8469EC47-B602-7F4C-26E0-1CF6A69996D5}"/>
          </ac:picMkLst>
        </pc:picChg>
      </pc:sldChg>
      <pc:sldChg chg="addSp modSp mod">
        <pc:chgData name="Nigel Parsons" userId="9ed657a691c5c09b" providerId="LiveId" clId="{2B532559-93EE-4983-ADE6-D815F9159354}" dt="2025-04-09T19:54:24.309" v="1452" actId="20577"/>
        <pc:sldMkLst>
          <pc:docMk/>
          <pc:sldMk cId="2347884319" sldId="257"/>
        </pc:sldMkLst>
        <pc:spChg chg="mod">
          <ac:chgData name="Nigel Parsons" userId="9ed657a691c5c09b" providerId="LiveId" clId="{2B532559-93EE-4983-ADE6-D815F9159354}" dt="2025-04-08T21:15:02.354" v="25" actId="20577"/>
          <ac:spMkLst>
            <pc:docMk/>
            <pc:sldMk cId="2347884319" sldId="257"/>
            <ac:spMk id="2" creationId="{A2A8F28D-DF05-419C-1F5B-04CA55EF4612}"/>
          </ac:spMkLst>
        </pc:spChg>
        <pc:spChg chg="mod">
          <ac:chgData name="Nigel Parsons" userId="9ed657a691c5c09b" providerId="LiveId" clId="{2B532559-93EE-4983-ADE6-D815F9159354}" dt="2025-04-09T19:54:24.309" v="1452" actId="20577"/>
          <ac:spMkLst>
            <pc:docMk/>
            <pc:sldMk cId="2347884319" sldId="257"/>
            <ac:spMk id="3" creationId="{B51089A4-1402-D2CC-631D-74AE602F2836}"/>
          </ac:spMkLst>
        </pc:spChg>
        <pc:picChg chg="add mod">
          <ac:chgData name="Nigel Parsons" userId="9ed657a691c5c09b" providerId="LiveId" clId="{2B532559-93EE-4983-ADE6-D815F9159354}" dt="2025-04-09T19:29:55.260" v="996" actId="962"/>
          <ac:picMkLst>
            <pc:docMk/>
            <pc:sldMk cId="2347884319" sldId="257"/>
            <ac:picMk id="5" creationId="{8DE94A5A-A478-08A5-D5FD-44DE4B22D04F}"/>
          </ac:picMkLst>
        </pc:picChg>
      </pc:sldChg>
      <pc:sldChg chg="addSp delSp modSp new mod setBg">
        <pc:chgData name="Nigel Parsons" userId="9ed657a691c5c09b" providerId="LiveId" clId="{2B532559-93EE-4983-ADE6-D815F9159354}" dt="2025-04-09T21:33:58.732" v="1962" actId="20577"/>
        <pc:sldMkLst>
          <pc:docMk/>
          <pc:sldMk cId="1299229755" sldId="258"/>
        </pc:sldMkLst>
        <pc:spChg chg="mod">
          <ac:chgData name="Nigel Parsons" userId="9ed657a691c5c09b" providerId="LiveId" clId="{2B532559-93EE-4983-ADE6-D815F9159354}" dt="2025-04-09T19:40:11.246" v="1256" actId="26606"/>
          <ac:spMkLst>
            <pc:docMk/>
            <pc:sldMk cId="1299229755" sldId="258"/>
            <ac:spMk id="2" creationId="{56DDB879-AD67-98AF-ABB7-5FDAFF4879BC}"/>
          </ac:spMkLst>
        </pc:spChg>
        <pc:spChg chg="mod">
          <ac:chgData name="Nigel Parsons" userId="9ed657a691c5c09b" providerId="LiveId" clId="{2B532559-93EE-4983-ADE6-D815F9159354}" dt="2025-04-09T21:33:58.732" v="1962" actId="20577"/>
          <ac:spMkLst>
            <pc:docMk/>
            <pc:sldMk cId="1299229755" sldId="258"/>
            <ac:spMk id="3" creationId="{599C4F29-DC9A-C9AE-0211-D92B9AA93BB9}"/>
          </ac:spMkLst>
        </pc:spChg>
        <pc:spChg chg="add">
          <ac:chgData name="Nigel Parsons" userId="9ed657a691c5c09b" providerId="LiveId" clId="{2B532559-93EE-4983-ADE6-D815F9159354}" dt="2025-04-09T19:40:11.246" v="1256" actId="26606"/>
          <ac:spMkLst>
            <pc:docMk/>
            <pc:sldMk cId="1299229755" sldId="258"/>
            <ac:spMk id="12" creationId="{04812C46-200A-4DEB-A05E-3ED6C68C2387}"/>
          </ac:spMkLst>
        </pc:spChg>
        <pc:spChg chg="add">
          <ac:chgData name="Nigel Parsons" userId="9ed657a691c5c09b" providerId="LiveId" clId="{2B532559-93EE-4983-ADE6-D815F9159354}" dt="2025-04-09T19:40:11.246" v="1256" actId="26606"/>
          <ac:spMkLst>
            <pc:docMk/>
            <pc:sldMk cId="1299229755" sldId="258"/>
            <ac:spMk id="14" creationId="{D1EA859B-E555-4109-94F3-6700E046E008}"/>
          </ac:spMkLst>
        </pc:spChg>
        <pc:graphicFrameChg chg="add del modGraphic">
          <ac:chgData name="Nigel Parsons" userId="9ed657a691c5c09b" providerId="LiveId" clId="{2B532559-93EE-4983-ADE6-D815F9159354}" dt="2025-04-09T19:34:11.785" v="998" actId="27309"/>
          <ac:graphicFrameMkLst>
            <pc:docMk/>
            <pc:sldMk cId="1299229755" sldId="258"/>
            <ac:graphicFrameMk id="5" creationId="{DC93F40F-FA25-98FE-D656-BC9E7E367138}"/>
          </ac:graphicFrameMkLst>
        </pc:graphicFrameChg>
        <pc:picChg chg="add mod ord">
          <ac:chgData name="Nigel Parsons" userId="9ed657a691c5c09b" providerId="LiveId" clId="{2B532559-93EE-4983-ADE6-D815F9159354}" dt="2025-04-09T19:40:11.246" v="1256" actId="26606"/>
          <ac:picMkLst>
            <pc:docMk/>
            <pc:sldMk cId="1299229755" sldId="258"/>
            <ac:picMk id="7" creationId="{5BD6231F-D43F-AFCB-7861-CF845598881A}"/>
          </ac:picMkLst>
        </pc:picChg>
      </pc:sldChg>
      <pc:sldChg chg="addSp modSp new mod setBg">
        <pc:chgData name="Nigel Parsons" userId="9ed657a691c5c09b" providerId="LiveId" clId="{2B532559-93EE-4983-ADE6-D815F9159354}" dt="2025-04-09T19:48:48.997" v="1268" actId="1076"/>
        <pc:sldMkLst>
          <pc:docMk/>
          <pc:sldMk cId="180308638" sldId="259"/>
        </pc:sldMkLst>
        <pc:spChg chg="mod">
          <ac:chgData name="Nigel Parsons" userId="9ed657a691c5c09b" providerId="LiveId" clId="{2B532559-93EE-4983-ADE6-D815F9159354}" dt="2025-04-09T19:46:38.477" v="1263" actId="26606"/>
          <ac:spMkLst>
            <pc:docMk/>
            <pc:sldMk cId="180308638" sldId="259"/>
            <ac:spMk id="2" creationId="{94D90687-CA7A-F1D7-3D9A-9E9909DACE58}"/>
          </ac:spMkLst>
        </pc:spChg>
        <pc:spChg chg="mod ord">
          <ac:chgData name="Nigel Parsons" userId="9ed657a691c5c09b" providerId="LiveId" clId="{2B532559-93EE-4983-ADE6-D815F9159354}" dt="2025-04-09T19:46:38.477" v="1263" actId="26606"/>
          <ac:spMkLst>
            <pc:docMk/>
            <pc:sldMk cId="180308638" sldId="259"/>
            <ac:spMk id="3" creationId="{059BEDA9-724F-59C3-0679-23B082B83666}"/>
          </ac:spMkLst>
        </pc:spChg>
        <pc:spChg chg="add mod">
          <ac:chgData name="Nigel Parsons" userId="9ed657a691c5c09b" providerId="LiveId" clId="{2B532559-93EE-4983-ADE6-D815F9159354}" dt="2025-04-09T19:48:48.997" v="1268" actId="1076"/>
          <ac:spMkLst>
            <pc:docMk/>
            <pc:sldMk cId="180308638" sldId="259"/>
            <ac:spMk id="10" creationId="{6F05C787-78DF-DBAF-B0CC-D9B823174313}"/>
          </ac:spMkLst>
        </pc:spChg>
        <pc:picChg chg="add mod">
          <ac:chgData name="Nigel Parsons" userId="9ed657a691c5c09b" providerId="LiveId" clId="{2B532559-93EE-4983-ADE6-D815F9159354}" dt="2025-04-09T19:43:53.750" v="1261" actId="931"/>
          <ac:picMkLst>
            <pc:docMk/>
            <pc:sldMk cId="180308638" sldId="259"/>
            <ac:picMk id="5" creationId="{63D8B5EF-F4AD-88A3-3122-4975D884DC0F}"/>
          </ac:picMkLst>
        </pc:picChg>
        <pc:picChg chg="add mod">
          <ac:chgData name="Nigel Parsons" userId="9ed657a691c5c09b" providerId="LiveId" clId="{2B532559-93EE-4983-ADE6-D815F9159354}" dt="2025-04-09T19:46:38.477" v="1263" actId="26606"/>
          <ac:picMkLst>
            <pc:docMk/>
            <pc:sldMk cId="180308638" sldId="259"/>
            <ac:picMk id="7" creationId="{0335CAAF-EC21-42EE-85C9-0B1EB924F71E}"/>
          </ac:picMkLst>
        </pc:picChg>
        <pc:picChg chg="add mod">
          <ac:chgData name="Nigel Parsons" userId="9ed657a691c5c09b" providerId="LiveId" clId="{2B532559-93EE-4983-ADE6-D815F9159354}" dt="2025-04-09T19:48:48.997" v="1268" actId="1076"/>
          <ac:picMkLst>
            <pc:docMk/>
            <pc:sldMk cId="180308638" sldId="259"/>
            <ac:picMk id="9" creationId="{D014C69C-9674-76E7-1336-5B9604699B8A}"/>
          </ac:picMkLst>
        </pc:picChg>
      </pc:sldChg>
      <pc:sldChg chg="addSp delSp modSp new mod setBg">
        <pc:chgData name="Nigel Parsons" userId="9ed657a691c5c09b" providerId="LiveId" clId="{2B532559-93EE-4983-ADE6-D815F9159354}" dt="2025-04-09T21:17:42.830" v="1957" actId="26606"/>
        <pc:sldMkLst>
          <pc:docMk/>
          <pc:sldMk cId="1434624072" sldId="260"/>
        </pc:sldMkLst>
        <pc:spChg chg="mod">
          <ac:chgData name="Nigel Parsons" userId="9ed657a691c5c09b" providerId="LiveId" clId="{2B532559-93EE-4983-ADE6-D815F9159354}" dt="2025-04-09T21:17:42.830" v="1957" actId="26606"/>
          <ac:spMkLst>
            <pc:docMk/>
            <pc:sldMk cId="1434624072" sldId="260"/>
            <ac:spMk id="2" creationId="{FB18AF48-A86A-3E6F-8288-B4D0003BC7CA}"/>
          </ac:spMkLst>
        </pc:spChg>
        <pc:spChg chg="mod ord">
          <ac:chgData name="Nigel Parsons" userId="9ed657a691c5c09b" providerId="LiveId" clId="{2B532559-93EE-4983-ADE6-D815F9159354}" dt="2025-04-09T21:17:42.830" v="1957" actId="26606"/>
          <ac:spMkLst>
            <pc:docMk/>
            <pc:sldMk cId="1434624072" sldId="260"/>
            <ac:spMk id="3" creationId="{D49920D7-8D38-0EEF-5447-BEE39D476FE8}"/>
          </ac:spMkLst>
        </pc:spChg>
        <pc:spChg chg="add del mod">
          <ac:chgData name="Nigel Parsons" userId="9ed657a691c5c09b" providerId="LiveId" clId="{2B532559-93EE-4983-ADE6-D815F9159354}" dt="2025-04-09T21:15:20.022" v="1949" actId="478"/>
          <ac:spMkLst>
            <pc:docMk/>
            <pc:sldMk cId="1434624072" sldId="260"/>
            <ac:spMk id="6" creationId="{F02AFC6A-2667-D1CA-848D-4714F739F41E}"/>
          </ac:spMkLst>
        </pc:spChg>
        <pc:spChg chg="add mod ord">
          <ac:chgData name="Nigel Parsons" userId="9ed657a691c5c09b" providerId="LiveId" clId="{2B532559-93EE-4983-ADE6-D815F9159354}" dt="2025-04-09T21:17:42.830" v="1957" actId="26606"/>
          <ac:spMkLst>
            <pc:docMk/>
            <pc:sldMk cId="1434624072" sldId="260"/>
            <ac:spMk id="9" creationId="{7D413776-5E17-A674-B3EB-8969940A90B9}"/>
          </ac:spMkLst>
        </pc:spChg>
        <pc:spChg chg="add mod">
          <ac:chgData name="Nigel Parsons" userId="9ed657a691c5c09b" providerId="LiveId" clId="{2B532559-93EE-4983-ADE6-D815F9159354}" dt="2025-04-09T21:17:42.830" v="1957" actId="26606"/>
          <ac:spMkLst>
            <pc:docMk/>
            <pc:sldMk cId="1434624072" sldId="260"/>
            <ac:spMk id="12" creationId="{DD6B3371-7952-BF8A-B0C0-50C4A11B559B}"/>
          </ac:spMkLst>
        </pc:spChg>
        <pc:spChg chg="add mod">
          <ac:chgData name="Nigel Parsons" userId="9ed657a691c5c09b" providerId="LiveId" clId="{2B532559-93EE-4983-ADE6-D815F9159354}" dt="2025-04-09T21:17:42.830" v="1957" actId="26606"/>
          <ac:spMkLst>
            <pc:docMk/>
            <pc:sldMk cId="1434624072" sldId="260"/>
            <ac:spMk id="15" creationId="{ED9EAE08-436D-7E12-E0EE-E126DB257D83}"/>
          </ac:spMkLst>
        </pc:spChg>
        <pc:spChg chg="add">
          <ac:chgData name="Nigel Parsons" userId="9ed657a691c5c09b" providerId="LiveId" clId="{2B532559-93EE-4983-ADE6-D815F9159354}" dt="2025-04-09T21:17:42.830" v="1957" actId="26606"/>
          <ac:spMkLst>
            <pc:docMk/>
            <pc:sldMk cId="1434624072" sldId="260"/>
            <ac:spMk id="20" creationId="{9D9CE3C4-25D7-403C-9312-F3B39099D298}"/>
          </ac:spMkLst>
        </pc:spChg>
        <pc:grpChg chg="add">
          <ac:chgData name="Nigel Parsons" userId="9ed657a691c5c09b" providerId="LiveId" clId="{2B532559-93EE-4983-ADE6-D815F9159354}" dt="2025-04-09T21:17:42.830" v="1957" actId="26606"/>
          <ac:grpSpMkLst>
            <pc:docMk/>
            <pc:sldMk cId="1434624072" sldId="260"/>
            <ac:grpSpMk id="22" creationId="{2E56C079-9BED-4728-8FAD-2F9E3A179149}"/>
          </ac:grpSpMkLst>
        </pc:grpChg>
        <pc:picChg chg="add del mod">
          <ac:chgData name="Nigel Parsons" userId="9ed657a691c5c09b" providerId="LiveId" clId="{2B532559-93EE-4983-ADE6-D815F9159354}" dt="2025-04-09T21:15:20.022" v="1949" actId="478"/>
          <ac:picMkLst>
            <pc:docMk/>
            <pc:sldMk cId="1434624072" sldId="260"/>
            <ac:picMk id="5" creationId="{32F4986A-A879-C92B-A6C5-0AE110E5A99F}"/>
          </ac:picMkLst>
        </pc:picChg>
        <pc:picChg chg="add mod">
          <ac:chgData name="Nigel Parsons" userId="9ed657a691c5c09b" providerId="LiveId" clId="{2B532559-93EE-4983-ADE6-D815F9159354}" dt="2025-04-09T21:17:42.830" v="1957" actId="26606"/>
          <ac:picMkLst>
            <pc:docMk/>
            <pc:sldMk cId="1434624072" sldId="260"/>
            <ac:picMk id="8" creationId="{A0D6998D-C244-BAD6-63F4-CF08A78EFC17}"/>
          </ac:picMkLst>
        </pc:picChg>
        <pc:picChg chg="add mod">
          <ac:chgData name="Nigel Parsons" userId="9ed657a691c5c09b" providerId="LiveId" clId="{2B532559-93EE-4983-ADE6-D815F9159354}" dt="2025-04-09T21:17:42.830" v="1957" actId="26606"/>
          <ac:picMkLst>
            <pc:docMk/>
            <pc:sldMk cId="1434624072" sldId="260"/>
            <ac:picMk id="11" creationId="{C8AC122F-FBE3-F86E-A6AA-CFE5ACDD5C72}"/>
          </ac:picMkLst>
        </pc:picChg>
        <pc:picChg chg="add mod ord">
          <ac:chgData name="Nigel Parsons" userId="9ed657a691c5c09b" providerId="LiveId" clId="{2B532559-93EE-4983-ADE6-D815F9159354}" dt="2025-04-09T21:17:42.830" v="1957" actId="26606"/>
          <ac:picMkLst>
            <pc:docMk/>
            <pc:sldMk cId="1434624072" sldId="260"/>
            <ac:picMk id="14" creationId="{6D38788D-31F1-4BCF-6843-90E643E69C76}"/>
          </ac:picMkLst>
        </pc:picChg>
      </pc:sldChg>
      <pc:sldChg chg="addSp delSp modSp new mod">
        <pc:chgData name="Nigel Parsons" userId="9ed657a691c5c09b" providerId="LiveId" clId="{2B532559-93EE-4983-ADE6-D815F9159354}" dt="2025-04-09T20:42:32.618" v="1755" actId="1076"/>
        <pc:sldMkLst>
          <pc:docMk/>
          <pc:sldMk cId="4099254732" sldId="261"/>
        </pc:sldMkLst>
        <pc:spChg chg="mod">
          <ac:chgData name="Nigel Parsons" userId="9ed657a691c5c09b" providerId="LiveId" clId="{2B532559-93EE-4983-ADE6-D815F9159354}" dt="2025-04-08T21:26:14.748" v="652" actId="20577"/>
          <ac:spMkLst>
            <pc:docMk/>
            <pc:sldMk cId="4099254732" sldId="261"/>
            <ac:spMk id="2" creationId="{650333F1-3037-B430-7ADB-9CC62C13E57A}"/>
          </ac:spMkLst>
        </pc:spChg>
        <pc:spChg chg="del">
          <ac:chgData name="Nigel Parsons" userId="9ed657a691c5c09b" providerId="LiveId" clId="{2B532559-93EE-4983-ADE6-D815F9159354}" dt="2025-04-09T20:41:30.811" v="1744" actId="931"/>
          <ac:spMkLst>
            <pc:docMk/>
            <pc:sldMk cId="4099254732" sldId="261"/>
            <ac:spMk id="3" creationId="{C2F2A0DF-295F-2AF0-7F7C-3A5C4B1FF062}"/>
          </ac:spMkLst>
        </pc:spChg>
        <pc:picChg chg="add mod">
          <ac:chgData name="Nigel Parsons" userId="9ed657a691c5c09b" providerId="LiveId" clId="{2B532559-93EE-4983-ADE6-D815F9159354}" dt="2025-04-09T20:42:27.089" v="1754" actId="1076"/>
          <ac:picMkLst>
            <pc:docMk/>
            <pc:sldMk cId="4099254732" sldId="261"/>
            <ac:picMk id="5" creationId="{EC26B8C8-48C5-1666-B34F-7C2A5335881A}"/>
          </ac:picMkLst>
        </pc:picChg>
        <pc:picChg chg="add mod">
          <ac:chgData name="Nigel Parsons" userId="9ed657a691c5c09b" providerId="LiveId" clId="{2B532559-93EE-4983-ADE6-D815F9159354}" dt="2025-04-09T20:42:32.618" v="1755" actId="1076"/>
          <ac:picMkLst>
            <pc:docMk/>
            <pc:sldMk cId="4099254732" sldId="261"/>
            <ac:picMk id="7" creationId="{D0183005-2700-96A3-D2BC-F081B5DC012A}"/>
          </ac:picMkLst>
        </pc:picChg>
      </pc:sldChg>
      <pc:sldChg chg="addSp delSp modSp new mod setBg">
        <pc:chgData name="Nigel Parsons" userId="9ed657a691c5c09b" providerId="LiveId" clId="{2B532559-93EE-4983-ADE6-D815F9159354}" dt="2025-04-09T21:19:00.612" v="1958" actId="26606"/>
        <pc:sldMkLst>
          <pc:docMk/>
          <pc:sldMk cId="2033651959" sldId="262"/>
        </pc:sldMkLst>
        <pc:spChg chg="mod">
          <ac:chgData name="Nigel Parsons" userId="9ed657a691c5c09b" providerId="LiveId" clId="{2B532559-93EE-4983-ADE6-D815F9159354}" dt="2025-04-09T21:19:00.612" v="1958" actId="26606"/>
          <ac:spMkLst>
            <pc:docMk/>
            <pc:sldMk cId="2033651959" sldId="262"/>
            <ac:spMk id="2" creationId="{C653E9AF-643B-82B0-03F6-DCD1B0BF7E22}"/>
          </ac:spMkLst>
        </pc:spChg>
        <pc:spChg chg="mod ord">
          <ac:chgData name="Nigel Parsons" userId="9ed657a691c5c09b" providerId="LiveId" clId="{2B532559-93EE-4983-ADE6-D815F9159354}" dt="2025-04-09T21:19:00.612" v="1958" actId="26606"/>
          <ac:spMkLst>
            <pc:docMk/>
            <pc:sldMk cId="2033651959" sldId="262"/>
            <ac:spMk id="3" creationId="{15E6569D-710A-312B-2ED8-2FF1C1F91B8D}"/>
          </ac:spMkLst>
        </pc:spChg>
        <pc:spChg chg="add">
          <ac:chgData name="Nigel Parsons" userId="9ed657a691c5c09b" providerId="LiveId" clId="{2B532559-93EE-4983-ADE6-D815F9159354}" dt="2025-04-09T21:19:00.612" v="1958" actId="26606"/>
          <ac:spMkLst>
            <pc:docMk/>
            <pc:sldMk cId="2033651959" sldId="262"/>
            <ac:spMk id="17" creationId="{B1595A09-E336-4D1B-9B3A-06A2287A54E2}"/>
          </ac:spMkLst>
        </pc:spChg>
        <pc:spChg chg="add">
          <ac:chgData name="Nigel Parsons" userId="9ed657a691c5c09b" providerId="LiveId" clId="{2B532559-93EE-4983-ADE6-D815F9159354}" dt="2025-04-09T21:19:00.612" v="1958" actId="26606"/>
          <ac:spMkLst>
            <pc:docMk/>
            <pc:sldMk cId="2033651959" sldId="262"/>
            <ac:spMk id="19" creationId="{3540989C-C7B8-473B-BF87-6F2DA6A90006}"/>
          </ac:spMkLst>
        </pc:spChg>
        <pc:grpChg chg="add del">
          <ac:chgData name="Nigel Parsons" userId="9ed657a691c5c09b" providerId="LiveId" clId="{2B532559-93EE-4983-ADE6-D815F9159354}" dt="2025-04-09T21:19:00.612" v="1958" actId="26606"/>
          <ac:grpSpMkLst>
            <pc:docMk/>
            <pc:sldMk cId="2033651959" sldId="262"/>
            <ac:grpSpMk id="10" creationId="{3AFCAD34-1AFC-BC1A-F6B2-C34C63912EAB}"/>
          </ac:grpSpMkLst>
        </pc:grpChg>
        <pc:picChg chg="add mod">
          <ac:chgData name="Nigel Parsons" userId="9ed657a691c5c09b" providerId="LiveId" clId="{2B532559-93EE-4983-ADE6-D815F9159354}" dt="2025-04-09T21:19:00.612" v="1958" actId="26606"/>
          <ac:picMkLst>
            <pc:docMk/>
            <pc:sldMk cId="2033651959" sldId="262"/>
            <ac:picMk id="5" creationId="{F9B35AEA-D05F-741B-5FB7-B92144244A72}"/>
          </ac:picMkLst>
        </pc:picChg>
      </pc:sldChg>
      <pc:sldChg chg="addSp delSp modSp new mod ord setBg">
        <pc:chgData name="Nigel Parsons" userId="9ed657a691c5c09b" providerId="LiveId" clId="{2B532559-93EE-4983-ADE6-D815F9159354}" dt="2025-04-09T21:12:34.036" v="1937" actId="255"/>
        <pc:sldMkLst>
          <pc:docMk/>
          <pc:sldMk cId="2085272293" sldId="263"/>
        </pc:sldMkLst>
        <pc:spChg chg="mod">
          <ac:chgData name="Nigel Parsons" userId="9ed657a691c5c09b" providerId="LiveId" clId="{2B532559-93EE-4983-ADE6-D815F9159354}" dt="2025-04-09T20:04:59.336" v="1493" actId="26606"/>
          <ac:spMkLst>
            <pc:docMk/>
            <pc:sldMk cId="2085272293" sldId="263"/>
            <ac:spMk id="2" creationId="{660C3FAF-AC38-D9E1-FDF8-DD57DE5D2855}"/>
          </ac:spMkLst>
        </pc:spChg>
        <pc:spChg chg="mod">
          <ac:chgData name="Nigel Parsons" userId="9ed657a691c5c09b" providerId="LiveId" clId="{2B532559-93EE-4983-ADE6-D815F9159354}" dt="2025-04-09T21:12:34.036" v="1937" actId="255"/>
          <ac:spMkLst>
            <pc:docMk/>
            <pc:sldMk cId="2085272293" sldId="263"/>
            <ac:spMk id="3" creationId="{0963BD84-B281-2E39-B836-126AC48AECF8}"/>
          </ac:spMkLst>
        </pc:spChg>
        <pc:grpChg chg="add del">
          <ac:chgData name="Nigel Parsons" userId="9ed657a691c5c09b" providerId="LiveId" clId="{2B532559-93EE-4983-ADE6-D815F9159354}" dt="2025-04-09T20:23:02.146" v="1694" actId="26606"/>
          <ac:grpSpMkLst>
            <pc:docMk/>
            <pc:sldMk cId="2085272293" sldId="263"/>
            <ac:grpSpMk id="10" creationId="{8CE57D37-C2D0-066B-1AE3-6F4244344F27}"/>
          </ac:grpSpMkLst>
        </pc:grpChg>
        <pc:grpChg chg="add">
          <ac:chgData name="Nigel Parsons" userId="9ed657a691c5c09b" providerId="LiveId" clId="{2B532559-93EE-4983-ADE6-D815F9159354}" dt="2025-04-09T20:23:02.146" v="1694" actId="26606"/>
          <ac:grpSpMkLst>
            <pc:docMk/>
            <pc:sldMk cId="2085272293" sldId="263"/>
            <ac:grpSpMk id="17" creationId="{8CE57D37-C2D0-066B-1AE3-6F4244344F27}"/>
          </ac:grpSpMkLst>
        </pc:grpChg>
        <pc:picChg chg="add mod">
          <ac:chgData name="Nigel Parsons" userId="9ed657a691c5c09b" providerId="LiveId" clId="{2B532559-93EE-4983-ADE6-D815F9159354}" dt="2025-04-09T20:04:59.336" v="1493" actId="26606"/>
          <ac:picMkLst>
            <pc:docMk/>
            <pc:sldMk cId="2085272293" sldId="263"/>
            <ac:picMk id="5" creationId="{2CDF70C8-7AE7-06B4-BD6D-06B20DD0FDEB}"/>
          </ac:picMkLst>
        </pc:picChg>
      </pc:sldChg>
      <pc:sldChg chg="addSp delSp modSp new mod setBg">
        <pc:chgData name="Nigel Parsons" userId="9ed657a691c5c09b" providerId="LiveId" clId="{2B532559-93EE-4983-ADE6-D815F9159354}" dt="2025-04-09T20:08:52.585" v="1542" actId="26606"/>
        <pc:sldMkLst>
          <pc:docMk/>
          <pc:sldMk cId="4043087400" sldId="264"/>
        </pc:sldMkLst>
        <pc:spChg chg="mod ord">
          <ac:chgData name="Nigel Parsons" userId="9ed657a691c5c09b" providerId="LiveId" clId="{2B532559-93EE-4983-ADE6-D815F9159354}" dt="2025-04-09T20:08:52.585" v="1542" actId="26606"/>
          <ac:spMkLst>
            <pc:docMk/>
            <pc:sldMk cId="4043087400" sldId="264"/>
            <ac:spMk id="2" creationId="{B93B8C29-183E-FCB0-4504-9074C03C67A8}"/>
          </ac:spMkLst>
        </pc:spChg>
        <pc:spChg chg="del">
          <ac:chgData name="Nigel Parsons" userId="9ed657a691c5c09b" providerId="LiveId" clId="{2B532559-93EE-4983-ADE6-D815F9159354}" dt="2025-04-09T20:08:10.795" v="1539" actId="931"/>
          <ac:spMkLst>
            <pc:docMk/>
            <pc:sldMk cId="4043087400" sldId="264"/>
            <ac:spMk id="3" creationId="{22AF8F70-0437-A0EC-658F-49EEF89BCB24}"/>
          </ac:spMkLst>
        </pc:spChg>
        <pc:spChg chg="add">
          <ac:chgData name="Nigel Parsons" userId="9ed657a691c5c09b" providerId="LiveId" clId="{2B532559-93EE-4983-ADE6-D815F9159354}" dt="2025-04-09T20:08:52.585" v="1542" actId="26606"/>
          <ac:spMkLst>
            <pc:docMk/>
            <pc:sldMk cId="4043087400" sldId="264"/>
            <ac:spMk id="10" creationId="{7B1AB9FE-36F5-4FD1-9850-DB5C5AD4828F}"/>
          </ac:spMkLst>
        </pc:spChg>
        <pc:spChg chg="add">
          <ac:chgData name="Nigel Parsons" userId="9ed657a691c5c09b" providerId="LiveId" clId="{2B532559-93EE-4983-ADE6-D815F9159354}" dt="2025-04-09T20:08:52.585" v="1542" actId="26606"/>
          <ac:spMkLst>
            <pc:docMk/>
            <pc:sldMk cId="4043087400" sldId="264"/>
            <ac:spMk id="12" creationId="{F489C2E0-4895-4B72-85EA-7EE9FAFFDC7E}"/>
          </ac:spMkLst>
        </pc:spChg>
        <pc:picChg chg="add mod">
          <ac:chgData name="Nigel Parsons" userId="9ed657a691c5c09b" providerId="LiveId" clId="{2B532559-93EE-4983-ADE6-D815F9159354}" dt="2025-04-09T20:08:52.585" v="1542" actId="26606"/>
          <ac:picMkLst>
            <pc:docMk/>
            <pc:sldMk cId="4043087400" sldId="264"/>
            <ac:picMk id="5" creationId="{3F77DA71-CB43-7AA2-D2D4-19D818C3274A}"/>
          </ac:picMkLst>
        </pc:picChg>
      </pc:sldChg>
      <pc:sldChg chg="addSp modSp new mod setBg">
        <pc:chgData name="Nigel Parsons" userId="9ed657a691c5c09b" providerId="LiveId" clId="{2B532559-93EE-4983-ADE6-D815F9159354}" dt="2025-04-09T21:14:57.181" v="1948" actId="255"/>
        <pc:sldMkLst>
          <pc:docMk/>
          <pc:sldMk cId="63520071" sldId="265"/>
        </pc:sldMkLst>
        <pc:spChg chg="mod">
          <ac:chgData name="Nigel Parsons" userId="9ed657a691c5c09b" providerId="LiveId" clId="{2B532559-93EE-4983-ADE6-D815F9159354}" dt="2025-04-09T20:20:10.843" v="1685" actId="26606"/>
          <ac:spMkLst>
            <pc:docMk/>
            <pc:sldMk cId="63520071" sldId="265"/>
            <ac:spMk id="2" creationId="{D0D37F37-8410-118A-4F99-E4704B6A59F8}"/>
          </ac:spMkLst>
        </pc:spChg>
        <pc:spChg chg="mod">
          <ac:chgData name="Nigel Parsons" userId="9ed657a691c5c09b" providerId="LiveId" clId="{2B532559-93EE-4983-ADE6-D815F9159354}" dt="2025-04-09T21:14:57.181" v="1948" actId="255"/>
          <ac:spMkLst>
            <pc:docMk/>
            <pc:sldMk cId="63520071" sldId="265"/>
            <ac:spMk id="3" creationId="{DDBE0A5B-2C84-7D20-F3E4-E45BDC852239}"/>
          </ac:spMkLst>
        </pc:spChg>
        <pc:spChg chg="add">
          <ac:chgData name="Nigel Parsons" userId="9ed657a691c5c09b" providerId="LiveId" clId="{2B532559-93EE-4983-ADE6-D815F9159354}" dt="2025-04-09T20:20:10.843" v="1685" actId="26606"/>
          <ac:spMkLst>
            <pc:docMk/>
            <pc:sldMk cId="63520071" sldId="265"/>
            <ac:spMk id="10" creationId="{3ECBE1F1-D69B-4AFA-ABD5-8E41720EF6DE}"/>
          </ac:spMkLst>
        </pc:spChg>
        <pc:spChg chg="add">
          <ac:chgData name="Nigel Parsons" userId="9ed657a691c5c09b" providerId="LiveId" clId="{2B532559-93EE-4983-ADE6-D815F9159354}" dt="2025-04-09T20:20:10.843" v="1685" actId="26606"/>
          <ac:spMkLst>
            <pc:docMk/>
            <pc:sldMk cId="63520071" sldId="265"/>
            <ac:spMk id="12" creationId="{603A6265-E10C-4B85-9C20-E75FCAF9CC63}"/>
          </ac:spMkLst>
        </pc:spChg>
        <pc:picChg chg="add mod ord">
          <ac:chgData name="Nigel Parsons" userId="9ed657a691c5c09b" providerId="LiveId" clId="{2B532559-93EE-4983-ADE6-D815F9159354}" dt="2025-04-09T20:20:10.843" v="1685" actId="26606"/>
          <ac:picMkLst>
            <pc:docMk/>
            <pc:sldMk cId="63520071" sldId="265"/>
            <ac:picMk id="5" creationId="{9282FFEE-2DE5-4FFE-D3DB-8F950F5234B9}"/>
          </ac:picMkLst>
        </pc:picChg>
      </pc:sldChg>
      <pc:sldChg chg="new del ord">
        <pc:chgData name="Nigel Parsons" userId="9ed657a691c5c09b" providerId="LiveId" clId="{2B532559-93EE-4983-ADE6-D815F9159354}" dt="2025-04-09T21:06:48.903" v="1835" actId="47"/>
        <pc:sldMkLst>
          <pc:docMk/>
          <pc:sldMk cId="1465610042" sldId="266"/>
        </pc:sldMkLst>
      </pc:sldChg>
      <pc:sldChg chg="addSp modSp new del mod">
        <pc:chgData name="Nigel Parsons" userId="9ed657a691c5c09b" providerId="LiveId" clId="{2B532559-93EE-4983-ADE6-D815F9159354}" dt="2025-04-09T20:48:47.338" v="1801" actId="47"/>
        <pc:sldMkLst>
          <pc:docMk/>
          <pc:sldMk cId="3504704722" sldId="266"/>
        </pc:sldMkLst>
        <pc:picChg chg="add mod">
          <ac:chgData name="Nigel Parsons" userId="9ed657a691c5c09b" providerId="LiveId" clId="{2B532559-93EE-4983-ADE6-D815F9159354}" dt="2025-04-09T20:45:31.165" v="1777" actId="962"/>
          <ac:picMkLst>
            <pc:docMk/>
            <pc:sldMk cId="3504704722" sldId="266"/>
            <ac:picMk id="3" creationId="{739E42ED-66BD-9F28-6FF4-5460420DA2C0}"/>
          </ac:picMkLst>
        </pc:picChg>
        <pc:picChg chg="add mod">
          <ac:chgData name="Nigel Parsons" userId="9ed657a691c5c09b" providerId="LiveId" clId="{2B532559-93EE-4983-ADE6-D815F9159354}" dt="2025-04-09T20:45:31.165" v="1777" actId="962"/>
          <ac:picMkLst>
            <pc:docMk/>
            <pc:sldMk cId="3504704722" sldId="266"/>
            <ac:picMk id="5" creationId="{D9082586-4444-1993-0A54-DDEBB07F1CE2}"/>
          </ac:picMkLst>
        </pc:picChg>
        <pc:picChg chg="add mod">
          <ac:chgData name="Nigel Parsons" userId="9ed657a691c5c09b" providerId="LiveId" clId="{2B532559-93EE-4983-ADE6-D815F9159354}" dt="2025-04-09T20:45:31.165" v="1777" actId="962"/>
          <ac:picMkLst>
            <pc:docMk/>
            <pc:sldMk cId="3504704722" sldId="266"/>
            <ac:picMk id="7" creationId="{C80BA933-D4D4-C64F-7E0D-2510825B8717}"/>
          </ac:picMkLst>
        </pc:picChg>
        <pc:picChg chg="add mod">
          <ac:chgData name="Nigel Parsons" userId="9ed657a691c5c09b" providerId="LiveId" clId="{2B532559-93EE-4983-ADE6-D815F9159354}" dt="2025-04-09T20:45:31.165" v="1777" actId="962"/>
          <ac:picMkLst>
            <pc:docMk/>
            <pc:sldMk cId="3504704722" sldId="266"/>
            <ac:picMk id="9" creationId="{70FF6654-CD50-33F8-45F8-359380C02152}"/>
          </ac:picMkLst>
        </pc:picChg>
        <pc:picChg chg="add mod">
          <ac:chgData name="Nigel Parsons" userId="9ed657a691c5c09b" providerId="LiveId" clId="{2B532559-93EE-4983-ADE6-D815F9159354}" dt="2025-04-09T20:45:31.165" v="1777" actId="962"/>
          <ac:picMkLst>
            <pc:docMk/>
            <pc:sldMk cId="3504704722" sldId="266"/>
            <ac:picMk id="11" creationId="{DE33241C-C79D-BD07-A746-4BE225B0C448}"/>
          </ac:picMkLst>
        </pc:picChg>
        <pc:picChg chg="add mod">
          <ac:chgData name="Nigel Parsons" userId="9ed657a691c5c09b" providerId="LiveId" clId="{2B532559-93EE-4983-ADE6-D815F9159354}" dt="2025-04-09T20:47:55.022" v="1800" actId="1076"/>
          <ac:picMkLst>
            <pc:docMk/>
            <pc:sldMk cId="3504704722" sldId="266"/>
            <ac:picMk id="13" creationId="{331F2D00-DD76-E5CD-E55C-534BBD80F3D6}"/>
          </ac:picMkLst>
        </pc:picChg>
        <pc:picChg chg="add mod">
          <ac:chgData name="Nigel Parsons" userId="9ed657a691c5c09b" providerId="LiveId" clId="{2B532559-93EE-4983-ADE6-D815F9159354}" dt="2025-04-09T20:47:08.568" v="1794" actId="1076"/>
          <ac:picMkLst>
            <pc:docMk/>
            <pc:sldMk cId="3504704722" sldId="266"/>
            <ac:picMk id="15" creationId="{72701FAC-7060-7204-0BB9-82A808C723B6}"/>
          </ac:picMkLst>
        </pc:picChg>
        <pc:picChg chg="add mod">
          <ac:chgData name="Nigel Parsons" userId="9ed657a691c5c09b" providerId="LiveId" clId="{2B532559-93EE-4983-ADE6-D815F9159354}" dt="2025-04-09T20:45:31.165" v="1777" actId="962"/>
          <ac:picMkLst>
            <pc:docMk/>
            <pc:sldMk cId="3504704722" sldId="266"/>
            <ac:picMk id="17" creationId="{A03C1580-6A1B-5FF0-F5D8-09F3ED29904E}"/>
          </ac:picMkLst>
        </pc:picChg>
        <pc:picChg chg="add mod">
          <ac:chgData name="Nigel Parsons" userId="9ed657a691c5c09b" providerId="LiveId" clId="{2B532559-93EE-4983-ADE6-D815F9159354}" dt="2025-04-09T20:46:33.158" v="1786" actId="1076"/>
          <ac:picMkLst>
            <pc:docMk/>
            <pc:sldMk cId="3504704722" sldId="266"/>
            <ac:picMk id="19" creationId="{004B58C1-1DDA-8C0A-E5E9-33B4EF54E15B}"/>
          </ac:picMkLst>
        </pc:picChg>
        <pc:picChg chg="add mod">
          <ac:chgData name="Nigel Parsons" userId="9ed657a691c5c09b" providerId="LiveId" clId="{2B532559-93EE-4983-ADE6-D815F9159354}" dt="2025-04-09T20:46:03.096" v="1782" actId="14100"/>
          <ac:picMkLst>
            <pc:docMk/>
            <pc:sldMk cId="3504704722" sldId="266"/>
            <ac:picMk id="21" creationId="{DE389433-659B-B74A-26D1-A9CBDA588785}"/>
          </ac:picMkLst>
        </pc:picChg>
      </pc:sldChg>
      <pc:sldChg chg="modSp new mod">
        <pc:chgData name="Nigel Parsons" userId="9ed657a691c5c09b" providerId="LiveId" clId="{2B532559-93EE-4983-ADE6-D815F9159354}" dt="2025-04-09T21:01:37.184" v="1834" actId="6549"/>
        <pc:sldMkLst>
          <pc:docMk/>
          <pc:sldMk cId="2556184068" sldId="267"/>
        </pc:sldMkLst>
        <pc:spChg chg="mod">
          <ac:chgData name="Nigel Parsons" userId="9ed657a691c5c09b" providerId="LiveId" clId="{2B532559-93EE-4983-ADE6-D815F9159354}" dt="2025-04-09T21:01:26.781" v="1833" actId="20577"/>
          <ac:spMkLst>
            <pc:docMk/>
            <pc:sldMk cId="2556184068" sldId="267"/>
            <ac:spMk id="2" creationId="{3E17EF6E-D8CD-1983-E398-DAB495355236}"/>
          </ac:spMkLst>
        </pc:spChg>
        <pc:spChg chg="mod">
          <ac:chgData name="Nigel Parsons" userId="9ed657a691c5c09b" providerId="LiveId" clId="{2B532559-93EE-4983-ADE6-D815F9159354}" dt="2025-04-09T21:01:37.184" v="1834" actId="6549"/>
          <ac:spMkLst>
            <pc:docMk/>
            <pc:sldMk cId="2556184068" sldId="267"/>
            <ac:spMk id="3" creationId="{1BF6BBD3-AA92-9411-DD3C-83A4A722308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CB52D-11D4-4CA1-706E-6995B5F65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0C6EF-ECFB-DE1F-8FE5-9D67F3AC5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E7F65-2F87-3FAA-2975-0326428BA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10C32-3277-F7F6-3B92-FA9966A8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E69EF-6B80-4BA0-BE87-40B6E775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63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09F68-8C45-6186-0E2B-EE60FFF89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0E967-37EC-3075-9873-FE6A360B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3251C-047F-0DBB-2497-9F2028E1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A771F-2D28-A256-22FF-A361C826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11A4D-CF5D-8F7D-7050-70AE64C5F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13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4D145-898D-5955-36F5-4D1D068FE5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E12385-4CA5-9CD9-EF76-133CDC651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33F01-A5CC-A776-483B-4132170A5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63759-F8E0-321A-353D-9CB28E00B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F123C-63AD-4BD7-40C6-5AE94F63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79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794D-1A15-2B09-A661-F16F90E0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54EC4-6F67-0BC7-0AF9-0341151D6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3BFC5-B0F1-1997-04A5-4757AFBD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80AB4-7500-5062-988F-BC6E2C5E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D7321-FE65-A6F6-10AA-CC991007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53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408EE-23F2-FC51-4CF7-047C5AB5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A6B53-8ECB-0D93-A358-90E7DD211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9048-D6F6-520A-1A7B-F4AC732BE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999D7-C01B-2D68-CDC6-BAEF7A7B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BA5AE-A98E-D5D3-2AF3-70961D9A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88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BC4D-805B-4326-49DE-191C85D2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D384D-BFFD-E0DA-96C6-766774E6C9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AB121-D91A-8DAD-5A58-852933DE7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DCB7A-20F0-9262-0B39-9B1946F7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99B36-9494-CAA9-39EA-961BB3C41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5E7B8-4BBD-2765-FC91-142840812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DDCC-C2B4-56DC-F3FD-6D99940F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D5595-D6F6-F200-C378-4F50C9F42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BC52C-3195-6A54-F916-84EBC72FB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3B787-F28C-D945-82E2-D524D5660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7F6509-CF5B-F9F6-A241-F72E24275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980966-72E9-D79C-DFDF-66FF1209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1758E9-C352-6E3E-5CFF-C5E30135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8EBCAA-1F26-7CB7-8723-C7AB5886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28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5D34-0C97-8995-CF62-18645C02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3B96AE-E7F2-B223-4E0A-124282CD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33C52-5ACE-C0F1-D84A-09B81144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680C95-E844-48DE-6FAD-5118AEB1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73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B246C-CE35-62C2-6A11-EC01B41A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A1A3D-502C-9979-F8D9-8C2E966A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014F-F7F6-78D9-92EF-69D37AB74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02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3CEE-CE14-D0CE-5DAA-95C98E7C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665B2-A1F1-A122-2788-671F53591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13C2B-91B2-EE8B-CFF1-01947EA9D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1EE77-5F76-CC67-DA30-66FFBE56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09FCE-A7FC-1017-8C49-6B0EF428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D2565-25BF-E522-C2FB-CF57500F0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61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AC1E-05F6-E950-41EA-613C9201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AA420-9340-2D63-6E78-D8A0502B9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275CA-492F-1DF2-527D-CA28F7216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512BF-D578-14A3-109D-8C9853821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B16B7-F7B6-5B7A-3C99-69D77E16C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97945-731A-D409-8D3D-A948C06E4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5B8FCF-DF65-D4F6-20B6-E3A59E23D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B145A-CD43-74B9-D039-2FE474827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67AEF-4AEA-9A17-05B0-57A438126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816C90-A300-41E1-990D-C15A126B594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AEA96-23B6-5EE1-9515-E64B6FCCA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AB929-9C74-1ED9-53E9-2C62E5DE8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33295B-4161-40F3-A293-97F4070AC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78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ublicdomainpictures.net/en/view-image.php?image=46295&amp;picture=dutch-flag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.docs.live.net/9ed657a691c5c09b/TRIO%20in%20the%20cloud/Whitby%20Yacht%20Club/RC%20Cruise/Netherlands%20Cruise%2025/Standing%20Mast%20Guide%202025%20(digital)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lightning-bolt-beach-storm-sea-coast-nature-clouds-water-wallpaper-paaa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csc1950/5264140934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.docs.live.net/9ed657a691c5c09b/TRIO%20in%20the%20cloud/Whitby%20Yacht%20Club/RC%20Cruise/Netherlands%20Cruise%2025/North%20Sea%20Race%20Tides%20and%20Watch%20Timings%202024.xlsx" TargetMode="External"/><Relationship Id="rId2" Type="http://schemas.openxmlformats.org/officeDocument/2006/relationships/hyperlink" Target="https://d.docs.live.net/9ed657a691c5c09b/TRIO%20in%20the%20cloud/Whitby%20Yacht%20Club/RC%20Cruise/Netherlands%20Cruise%2025/3H%20After%20HW%20Harlingen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glish.marechaussee.nl/topics/reporting-requirements-for-commercial-and-recreational-vessels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ya.org.uk/knowledge/abroad/country-specific-advice/netherlands" TargetMode="External"/><Relationship Id="rId4" Type="http://schemas.openxmlformats.org/officeDocument/2006/relationships/hyperlink" Target="https://www.rya.org.uk/knowledge/abroad/paperwork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wnship.nl/" TargetMode="External"/><Relationship Id="rId3" Type="http://schemas.openxmlformats.org/officeDocument/2006/relationships/hyperlink" Target="https://commons.wikimedia.org/wiki/Category:Super_Lauwersmeer" TargetMode="External"/><Relationship Id="rId7" Type="http://schemas.openxmlformats.org/officeDocument/2006/relationships/hyperlink" Target="https://wallaseyhistoricalsociety.co.uk/the-glass-slides-collection/?type_0=gallery&amp;album_gallery_id_0=24" TargetMode="External"/><Relationship Id="rId12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Philippe_Starck" TargetMode="External"/><Relationship Id="rId10" Type="http://schemas.openxmlformats.org/officeDocument/2006/relationships/hyperlink" Target="https://www.pitter-yachting.com/en/yacht-rentals?charter_duration=1&amp;min_price=321&amp;max_price=35000&amp;min_year=2003&amp;max_year=2025&amp;min_loa=9&amp;max_loa=21&amp;boattypes=1" TargetMode="External"/><Relationship Id="rId4" Type="http://schemas.openxmlformats.org/officeDocument/2006/relationships/image" Target="../media/image12.jpeg"/><Relationship Id="rId9" Type="http://schemas.openxmlformats.org/officeDocument/2006/relationships/hyperlink" Target="https://www.nautal.com/uk/boat-hire/search?boatTypes=Sailboat;Catamaran;Gulet;Sail%20Yacht&amp;where=Netherlands&amp;withCaptain=Without%20captai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ship in the water&#10;&#10;AI-generated content may be incorrect.">
            <a:extLst>
              <a:ext uri="{FF2B5EF4-FFF2-40B4-BE49-F238E27FC236}">
                <a16:creationId xmlns:a16="http://schemas.microsoft.com/office/drawing/2014/main" id="{A77C8DDB-3627-2F6C-6DB5-82496D947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2B604-AB6F-2F12-DCDA-32C12F094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6" y="5746071"/>
            <a:ext cx="7015499" cy="852260"/>
          </a:xfrm>
        </p:spPr>
        <p:txBody>
          <a:bodyPr anchor="ctr">
            <a:normAutofit/>
          </a:bodyPr>
          <a:lstStyle/>
          <a:p>
            <a:pPr algn="l"/>
            <a:r>
              <a:rPr lang="en-GB" sz="3600" dirty="0"/>
              <a:t>Netherlands Cruise discussions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AF6EE-741D-973C-4FD5-34435EE1B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5056" y="5746071"/>
            <a:ext cx="4114801" cy="852260"/>
          </a:xfrm>
        </p:spPr>
        <p:txBody>
          <a:bodyPr anchor="ctr">
            <a:normAutofit/>
          </a:bodyPr>
          <a:lstStyle/>
          <a:p>
            <a:pPr algn="r"/>
            <a:r>
              <a:rPr lang="en-GB" sz="2000" dirty="0"/>
              <a:t>11 April 2025</a:t>
            </a:r>
          </a:p>
        </p:txBody>
      </p:sp>
      <p:pic>
        <p:nvPicPr>
          <p:cNvPr id="6" name="Picture 4" descr="Whitby Yacht Club">
            <a:extLst>
              <a:ext uri="{FF2B5EF4-FFF2-40B4-BE49-F238E27FC236}">
                <a16:creationId xmlns:a16="http://schemas.microsoft.com/office/drawing/2014/main" id="{2E3E441E-E906-D6DF-BF9F-4A8590094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9" y="153325"/>
            <a:ext cx="2912682" cy="22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flag&#10;&#10;AI-generated content may be incorrect.">
            <a:extLst>
              <a:ext uri="{FF2B5EF4-FFF2-40B4-BE49-F238E27FC236}">
                <a16:creationId xmlns:a16="http://schemas.microsoft.com/office/drawing/2014/main" id="{8469EC47-B602-7F4C-26E0-1CF6A6999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26879" y="259669"/>
            <a:ext cx="2599249" cy="17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26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7EF6E-D8CD-1983-E398-DAB495355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 Mast Route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6BBD3-AA92-9411-DD3C-83A4A7223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https://d.docs.live.net/9ed657a691c5c09b/TRIO%20in%20the%20cloud/Whitby%20Yacht%20Club/RC%20Cruise/Netherlands%20Cruise%2025/Standing%20Mast%20Guide%202025%20(digital).pdf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184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3E9AF-643B-82B0-03F6-DCD1B0BF7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en-GB" sz="4800"/>
              <a:t>Discussion</a:t>
            </a:r>
          </a:p>
        </p:txBody>
      </p:sp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F9B35AEA-D05F-741B-5FB7-B92144244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4" b="8997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6569D-710A-312B-2ED8-2FF1C1F91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r>
              <a:rPr lang="en-GB" sz="2000"/>
              <a:t>Who’s interested?</a:t>
            </a:r>
          </a:p>
          <a:p>
            <a:r>
              <a:rPr lang="en-GB" sz="2000"/>
              <a:t>Questions?</a:t>
            </a:r>
          </a:p>
          <a:p>
            <a:r>
              <a:rPr lang="en-GB" sz="2000"/>
              <a:t>Next steps / further meetings, discussions and details?</a:t>
            </a:r>
          </a:p>
        </p:txBody>
      </p:sp>
    </p:spTree>
    <p:extLst>
      <p:ext uri="{BB962C8B-B14F-4D97-AF65-F5344CB8AC3E}">
        <p14:creationId xmlns:p14="http://schemas.microsoft.com/office/powerpoint/2010/main" val="2033651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F28D-DF05-419C-1F5B-04CA55EF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Netherlands Cruise Evening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089A4-1402-D2CC-631D-74AE602F2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1"/>
            <a:r>
              <a:rPr lang="en-GB" dirty="0"/>
              <a:t>The basics</a:t>
            </a:r>
          </a:p>
          <a:p>
            <a:pPr lvl="2"/>
            <a:r>
              <a:rPr lang="en-GB" dirty="0"/>
              <a:t>Dates</a:t>
            </a:r>
          </a:p>
          <a:p>
            <a:pPr lvl="2"/>
            <a:r>
              <a:rPr lang="en-GB" dirty="0"/>
              <a:t>Link with North Sea Race (NSR)</a:t>
            </a:r>
          </a:p>
          <a:p>
            <a:pPr lvl="2"/>
            <a:r>
              <a:rPr lang="en-GB" dirty="0"/>
              <a:t>Other options to take part</a:t>
            </a:r>
          </a:p>
          <a:p>
            <a:pPr lvl="2"/>
            <a:r>
              <a:rPr lang="en-GB" dirty="0"/>
              <a:t>Who’s going?</a:t>
            </a:r>
          </a:p>
          <a:p>
            <a:pPr lvl="1"/>
            <a:r>
              <a:rPr lang="en-GB" dirty="0"/>
              <a:t>Taking your own boat</a:t>
            </a:r>
          </a:p>
          <a:p>
            <a:pPr lvl="2"/>
            <a:r>
              <a:rPr lang="en-GB" dirty="0"/>
              <a:t>Fit for purpose? You and it?</a:t>
            </a:r>
          </a:p>
          <a:p>
            <a:pPr lvl="2"/>
            <a:r>
              <a:rPr lang="en-GB" dirty="0"/>
              <a:t>Route options (</a:t>
            </a:r>
            <a:r>
              <a:rPr lang="en-GB" dirty="0" err="1"/>
              <a:t>inc</a:t>
            </a:r>
            <a:r>
              <a:rPr lang="en-GB" dirty="0"/>
              <a:t> NSR) – outbound &amp; return</a:t>
            </a:r>
          </a:p>
          <a:p>
            <a:pPr lvl="2"/>
            <a:r>
              <a:rPr lang="en-GB" dirty="0"/>
              <a:t>Legal &amp; Customs requirements, boat, skipper, crew</a:t>
            </a:r>
          </a:p>
          <a:p>
            <a:pPr lvl="1"/>
            <a:r>
              <a:rPr lang="en-GB" dirty="0"/>
              <a:t>Chartering</a:t>
            </a:r>
          </a:p>
          <a:p>
            <a:pPr lvl="2"/>
            <a:r>
              <a:rPr lang="en-GB" dirty="0"/>
              <a:t>‘Own-Boat’, including De </a:t>
            </a:r>
            <a:r>
              <a:rPr lang="en-GB" dirty="0" err="1"/>
              <a:t>Toerzeilers</a:t>
            </a:r>
            <a:r>
              <a:rPr lang="en-GB" dirty="0"/>
              <a:t> connection</a:t>
            </a:r>
          </a:p>
          <a:p>
            <a:pPr lvl="2"/>
            <a:r>
              <a:rPr lang="en-GB" dirty="0"/>
              <a:t>Other options?</a:t>
            </a:r>
          </a:p>
          <a:p>
            <a:pPr lvl="1"/>
            <a:r>
              <a:rPr lang="en-GB" dirty="0"/>
              <a:t>Possible itineraries in the Netherlands</a:t>
            </a:r>
          </a:p>
          <a:p>
            <a:pPr lvl="2"/>
            <a:r>
              <a:rPr lang="en-GB" dirty="0"/>
              <a:t>Sailing areas</a:t>
            </a:r>
          </a:p>
          <a:p>
            <a:pPr lvl="2"/>
            <a:r>
              <a:rPr lang="en-GB" dirty="0"/>
              <a:t>Places to visit</a:t>
            </a:r>
          </a:p>
          <a:p>
            <a:pPr lvl="2"/>
            <a:r>
              <a:rPr lang="en-GB" dirty="0"/>
              <a:t>Link-ups with De </a:t>
            </a:r>
            <a:r>
              <a:rPr lang="en-GB" dirty="0" err="1"/>
              <a:t>Toerzeilers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Discussion</a:t>
            </a:r>
          </a:p>
        </p:txBody>
      </p:sp>
      <p:pic>
        <p:nvPicPr>
          <p:cNvPr id="5" name="Picture 4" descr="A sailboat with blue cover">
            <a:extLst>
              <a:ext uri="{FF2B5EF4-FFF2-40B4-BE49-F238E27FC236}">
                <a16:creationId xmlns:a16="http://schemas.microsoft.com/office/drawing/2014/main" id="{8DE94A5A-A478-08A5-D5FD-44DE4B22D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5796" y="1152949"/>
            <a:ext cx="6302587" cy="472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84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map&#10;&#10;AI-generated content may be incorrect.">
            <a:extLst>
              <a:ext uri="{FF2B5EF4-FFF2-40B4-BE49-F238E27FC236}">
                <a16:creationId xmlns:a16="http://schemas.microsoft.com/office/drawing/2014/main" id="{5BD6231F-D43F-AFCB-7861-CF8455988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r="24484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DB879-AD67-98AF-ABB7-5FDAFF48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/>
              <a:t>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C4F29-DC9A-C9AE-0211-D92B9AA93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1400" dirty="0"/>
              <a:t>NSR starts Saturday 4 July from Scarborough, ends c. 36 – 48 hours later at </a:t>
            </a:r>
            <a:r>
              <a:rPr lang="en-GB" sz="1400" dirty="0" err="1"/>
              <a:t>IJmuden</a:t>
            </a:r>
            <a:endParaRPr lang="en-GB" sz="1400" dirty="0"/>
          </a:p>
          <a:p>
            <a:r>
              <a:rPr lang="en-GB" sz="1400" dirty="0"/>
              <a:t>Tuesday 8 July, NSR Gala Dinner at Hoorn</a:t>
            </a:r>
          </a:p>
          <a:p>
            <a:r>
              <a:rPr lang="en-GB" sz="1400" dirty="0"/>
              <a:t>Approximately two weeks of cruising in the Netherlands anticipated</a:t>
            </a:r>
            <a:br>
              <a:rPr lang="en-GB" sz="1400" dirty="0"/>
            </a:br>
            <a:br>
              <a:rPr lang="en-GB" sz="1400" dirty="0"/>
            </a:br>
            <a:endParaRPr lang="en-GB" sz="1400" dirty="0"/>
          </a:p>
          <a:p>
            <a:r>
              <a:rPr lang="en-GB" sz="1400" dirty="0"/>
              <a:t>Three Whitby boats in NSR, so far</a:t>
            </a:r>
          </a:p>
          <a:p>
            <a:r>
              <a:rPr lang="en-GB" sz="1400" dirty="0"/>
              <a:t>Interest for this cruise from Scarborough boats</a:t>
            </a:r>
          </a:p>
          <a:p>
            <a:r>
              <a:rPr lang="en-GB" sz="1400" dirty="0"/>
              <a:t>Dave &amp; Liz chartering in the Netherlands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9922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90687-CA7A-F1D7-3D9A-9E9909DA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/>
              <a:t>Taking your own boat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35CAAF-EC21-42EE-85C9-0B1EB924F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520" b="1637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BEDA9-724F-59C3-0679-23B082B83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GB" sz="1800"/>
              <a:t>Crossing the North Sea is a SERIOUS undertaking!</a:t>
            </a:r>
          </a:p>
          <a:p>
            <a:pPr lvl="1"/>
            <a:r>
              <a:rPr lang="en-GB" sz="1800"/>
              <a:t>Natural hazards</a:t>
            </a:r>
          </a:p>
          <a:p>
            <a:pPr lvl="1"/>
            <a:r>
              <a:rPr lang="en-GB" sz="1800"/>
              <a:t>Static hazards</a:t>
            </a:r>
          </a:p>
          <a:p>
            <a:pPr lvl="1"/>
            <a:r>
              <a:rPr lang="en-GB" sz="1800"/>
              <a:t>Moving hazards</a:t>
            </a:r>
          </a:p>
          <a:p>
            <a:pPr lvl="1"/>
            <a:r>
              <a:rPr lang="en-GB" sz="1800"/>
              <a:t>Exclusion zones &amp; TSSs</a:t>
            </a:r>
          </a:p>
          <a:p>
            <a:pPr lvl="1"/>
            <a:r>
              <a:rPr lang="en-GB" sz="1800"/>
              <a:t>Legislative compliance</a:t>
            </a:r>
          </a:p>
        </p:txBody>
      </p:sp>
      <p:pic>
        <p:nvPicPr>
          <p:cNvPr id="9" name="Picture 8" descr="A yellow caution sign with a exclamation mark&#10;&#10;AI-generated content may be incorrect.">
            <a:extLst>
              <a:ext uri="{FF2B5EF4-FFF2-40B4-BE49-F238E27FC236}">
                <a16:creationId xmlns:a16="http://schemas.microsoft.com/office/drawing/2014/main" id="{D014C69C-9674-76E7-1336-5B9604699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06659" y="4385862"/>
            <a:ext cx="3417176" cy="2323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05C787-78DF-DBAF-B0CC-D9B823174313}"/>
              </a:ext>
            </a:extLst>
          </p:cNvPr>
          <p:cNvSpPr txBox="1"/>
          <p:nvPr/>
        </p:nvSpPr>
        <p:spPr>
          <a:xfrm>
            <a:off x="8606659" y="6872810"/>
            <a:ext cx="3417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www.flickr.com/photos/csc1950/5264140934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030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3FAF-AC38-D9E1-FDF8-DD57DE5D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1"/>
            <a:ext cx="5479719" cy="1616203"/>
          </a:xfrm>
        </p:spPr>
        <p:txBody>
          <a:bodyPr anchor="b">
            <a:normAutofit/>
          </a:bodyPr>
          <a:lstStyle/>
          <a:p>
            <a:r>
              <a:rPr lang="en-GB" sz="3200" dirty="0"/>
              <a:t>Taking your own boat,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3BD84-B281-2E39-B836-126AC48A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479719" cy="3447832"/>
          </a:xfrm>
        </p:spPr>
        <p:txBody>
          <a:bodyPr anchor="t">
            <a:normAutofit/>
          </a:bodyPr>
          <a:lstStyle/>
          <a:p>
            <a:r>
              <a:rPr lang="en-GB" sz="1400" dirty="0"/>
              <a:t>Fit for purpose?</a:t>
            </a:r>
          </a:p>
          <a:p>
            <a:pPr lvl="1"/>
            <a:r>
              <a:rPr lang="en-GB" sz="1100" dirty="0"/>
              <a:t>Boat &amp; its equipment?</a:t>
            </a:r>
          </a:p>
          <a:p>
            <a:pPr lvl="1"/>
            <a:r>
              <a:rPr lang="en-GB" sz="1100" dirty="0"/>
              <a:t>Skipper and crew skills, experience and temperament?</a:t>
            </a:r>
            <a:br>
              <a:rPr lang="en-GB" sz="1100" dirty="0"/>
            </a:br>
            <a:endParaRPr lang="en-GB" sz="1100" dirty="0"/>
          </a:p>
          <a:p>
            <a:r>
              <a:rPr lang="en-GB" sz="1400" dirty="0"/>
              <a:t>Practicalities</a:t>
            </a:r>
          </a:p>
          <a:p>
            <a:pPr lvl="1"/>
            <a:r>
              <a:rPr lang="en-GB" sz="1100" dirty="0"/>
              <a:t>Navigation &amp; tides </a:t>
            </a:r>
            <a:r>
              <a:rPr lang="en-GB" sz="800" dirty="0">
                <a:hlinkClick r:id="rId2"/>
              </a:rPr>
              <a:t>https://d.docs.live.net/9ed657a691c5c09b/TRIO%20in%20the%20cloud/Whitby%20Yacht%20Club/RC%20Cruise/Netherlands%20Cruise%2025/3H%20After%20HW%20Harlingen.jpg</a:t>
            </a:r>
            <a:br>
              <a:rPr lang="en-GB" sz="800" dirty="0"/>
            </a:br>
            <a:endParaRPr lang="en-GB" sz="800" dirty="0"/>
          </a:p>
          <a:p>
            <a:pPr lvl="1"/>
            <a:r>
              <a:rPr lang="en-GB" sz="1100" dirty="0"/>
              <a:t>Watch system </a:t>
            </a:r>
            <a:r>
              <a:rPr lang="en-GB" sz="800" dirty="0">
                <a:hlinkClick r:id="rId3"/>
              </a:rPr>
              <a:t>https://d.docs.live.net/9ed657a691c5c09b/TRIO%20in%20the%20cloud/Whitby%20Yacht%20Club/RC%20Cruise/Netherlands%20Cruise%2025/North%20Sea%20Race%20Tides%20and%20Watch%20Timings%202024.xlsx</a:t>
            </a:r>
            <a:br>
              <a:rPr lang="en-GB" sz="800" dirty="0"/>
            </a:br>
            <a:endParaRPr lang="en-GB" sz="800" dirty="0"/>
          </a:p>
          <a:p>
            <a:pPr lvl="1"/>
            <a:r>
              <a:rPr lang="en-GB" sz="1100" dirty="0"/>
              <a:t>Victualling &amp; catering</a:t>
            </a:r>
            <a:br>
              <a:rPr lang="en-GB" sz="1100" dirty="0"/>
            </a:br>
            <a:endParaRPr lang="en-GB" sz="1100" dirty="0"/>
          </a:p>
          <a:p>
            <a:pPr lvl="1"/>
            <a:r>
              <a:rPr lang="en-GB" sz="1100" dirty="0"/>
              <a:t>Insurance</a:t>
            </a:r>
          </a:p>
          <a:p>
            <a:pPr marL="457200" lvl="1" indent="0">
              <a:buNone/>
            </a:pPr>
            <a:br>
              <a:rPr lang="en-GB" sz="1100" dirty="0"/>
            </a:br>
            <a:endParaRPr lang="en-GB" sz="1100" dirty="0"/>
          </a:p>
          <a:p>
            <a:pPr marL="0" indent="0">
              <a:buNone/>
            </a:pPr>
            <a:endParaRPr lang="en-GB" sz="1100" dirty="0"/>
          </a:p>
          <a:p>
            <a:pPr lvl="1"/>
            <a:endParaRPr lang="en-GB" sz="1100" dirty="0"/>
          </a:p>
        </p:txBody>
      </p:sp>
      <p:pic>
        <p:nvPicPr>
          <p:cNvPr id="5" name="Picture 4" descr="A group of people standing on a boat&#10;&#10;AI-generated content may be incorrect.">
            <a:extLst>
              <a:ext uri="{FF2B5EF4-FFF2-40B4-BE49-F238E27FC236}">
                <a16:creationId xmlns:a16="http://schemas.microsoft.com/office/drawing/2014/main" id="{2CDF70C8-7AE7-06B4-BD6D-06B20DD0F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12"/>
          <a:stretch/>
        </p:blipFill>
        <p:spPr>
          <a:xfrm rot="5400000">
            <a:off x="6302405" y="968406"/>
            <a:ext cx="6858000" cy="49211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5272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ap with arrows pointing to the red line&#10;&#10;AI-generated content may be incorrect.">
            <a:extLst>
              <a:ext uri="{FF2B5EF4-FFF2-40B4-BE49-F238E27FC236}">
                <a16:creationId xmlns:a16="http://schemas.microsoft.com/office/drawing/2014/main" id="{3F77DA71-CB43-7AA2-D2D4-19D818C32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" b="1237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B8C29-183E-FCB0-4504-9074C03C6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Own boat… Route options, there and back</a:t>
            </a:r>
          </a:p>
        </p:txBody>
      </p:sp>
    </p:spTree>
    <p:extLst>
      <p:ext uri="{BB962C8B-B14F-4D97-AF65-F5344CB8AC3E}">
        <p14:creationId xmlns:p14="http://schemas.microsoft.com/office/powerpoint/2010/main" val="4043087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on a brick surface&#10;&#10;AI-generated content may be incorrect.">
            <a:extLst>
              <a:ext uri="{FF2B5EF4-FFF2-40B4-BE49-F238E27FC236}">
                <a16:creationId xmlns:a16="http://schemas.microsoft.com/office/drawing/2014/main" id="{9282FFEE-2DE5-4FFE-D3DB-8F950F523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r="12289"/>
          <a:stretch/>
        </p:blipFill>
        <p:spPr>
          <a:xfrm rot="10800000"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37F37-8410-118A-4F99-E4704B6A5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GB" sz="4000" dirty="0"/>
              <a:t>Legal &amp; Customs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E0A5B-2C84-7D20-F3E4-E45BDC852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marL="457200" indent="-228600">
              <a:buNone/>
            </a:pPr>
            <a:r>
              <a:rPr lang="en-GB" sz="1800" b="0" i="0" dirty="0">
                <a:effectLst/>
                <a:latin typeface="Calibri" panose="020F0502020204030204" pitchFamily="34" charset="0"/>
              </a:rPr>
              <a:t>Crew manifest, required in and out-bound to Netherlands</a:t>
            </a:r>
            <a:r>
              <a:rPr lang="en-GB" sz="1400" b="0" i="0" dirty="0">
                <a:effectLst/>
                <a:latin typeface="Calibri" panose="020F0502020204030204" pitchFamily="34" charset="0"/>
              </a:rPr>
              <a:t>.</a:t>
            </a:r>
            <a:r>
              <a:rPr lang="en-GB" sz="1000" b="0" i="0" dirty="0">
                <a:effectLst/>
                <a:latin typeface="Calibri" panose="020F0502020204030204" pitchFamily="34" charset="0"/>
              </a:rPr>
              <a:t> </a:t>
            </a:r>
            <a:r>
              <a:rPr lang="en-GB" sz="1000" b="0" i="0" u="sng" dirty="0">
                <a:effectLst/>
                <a:latin typeface="Calibri" panose="020F0502020204030204" pitchFamily="34" charset="0"/>
                <a:hlinkClick r:id="rId3"/>
              </a:rPr>
              <a:t>https://english.marechaussee.nl/topics/reporting-requirements-for-commercial-and-recreational-vessels</a:t>
            </a:r>
            <a:endParaRPr lang="en-GB" sz="1000" b="0" i="0" dirty="0">
              <a:effectLst/>
              <a:latin typeface="Calibri" panose="020F0502020204030204" pitchFamily="34" charset="0"/>
            </a:endParaRPr>
          </a:p>
          <a:p>
            <a:pPr indent="0">
              <a:buNone/>
            </a:pPr>
            <a:endParaRPr lang="en-GB" sz="1400" b="0" i="0" dirty="0">
              <a:effectLst/>
              <a:latin typeface="Calibri" panose="020F0502020204030204" pitchFamily="34" charset="0"/>
            </a:endParaRPr>
          </a:p>
          <a:p>
            <a:pPr marL="457200" indent="-228600">
              <a:spcAft>
                <a:spcPts val="1200"/>
              </a:spcAft>
              <a:buNone/>
            </a:pPr>
            <a:r>
              <a:rPr lang="en-GB" sz="1800" b="0" i="0" dirty="0">
                <a:effectLst/>
                <a:latin typeface="Calibri" panose="020F0502020204030204" pitchFamily="34" charset="0"/>
              </a:rPr>
              <a:t>Documents for UK vessels going to Europe, including getting an ICC</a:t>
            </a:r>
            <a:r>
              <a:rPr lang="en-GB" sz="1400" b="0" i="0" dirty="0">
                <a:effectLst/>
                <a:latin typeface="Calibri" panose="020F0502020204030204" pitchFamily="34" charset="0"/>
              </a:rPr>
              <a:t>.   </a:t>
            </a:r>
            <a:r>
              <a:rPr lang="en-GB" sz="1000" b="0" i="0" u="sng" dirty="0">
                <a:effectLst/>
                <a:latin typeface="Calibri" panose="020F0502020204030204" pitchFamily="34" charset="0"/>
                <a:hlinkClick r:id="rId4"/>
              </a:rPr>
              <a:t>https://www.rya.org.uk/knowledge/abroad/paperwork</a:t>
            </a:r>
            <a:r>
              <a:rPr lang="en-GB" sz="1000" b="0" i="0" dirty="0">
                <a:effectLst/>
                <a:latin typeface="Calibri" panose="020F0502020204030204" pitchFamily="34" charset="0"/>
              </a:rPr>
              <a:t> .</a:t>
            </a:r>
            <a:br>
              <a:rPr lang="en-GB" sz="1000" b="0" i="0" dirty="0">
                <a:effectLst/>
                <a:latin typeface="Calibri" panose="020F0502020204030204" pitchFamily="34" charset="0"/>
              </a:rPr>
            </a:br>
            <a:endParaRPr lang="en-GB" sz="1000" b="0" i="0" dirty="0">
              <a:effectLst/>
              <a:latin typeface="Calibri" panose="020F0502020204030204" pitchFamily="34" charset="0"/>
            </a:endParaRPr>
          </a:p>
          <a:p>
            <a:pPr marL="457200" indent="-228600">
              <a:spcAft>
                <a:spcPts val="1200"/>
              </a:spcAft>
              <a:buNone/>
            </a:pPr>
            <a:r>
              <a:rPr lang="en-GB" sz="1800" b="0" i="0" dirty="0">
                <a:effectLst/>
                <a:latin typeface="Calibri" panose="020F0502020204030204" pitchFamily="34" charset="0"/>
              </a:rPr>
              <a:t>Other useful information for UK craft going to Netherlands  </a:t>
            </a:r>
            <a:r>
              <a:rPr lang="en-GB" sz="1000" b="0" i="0" u="sng" dirty="0">
                <a:effectLst/>
                <a:latin typeface="Calibri" panose="020F0502020204030204" pitchFamily="34" charset="0"/>
                <a:hlinkClick r:id="rId5"/>
              </a:rPr>
              <a:t>https://www.rya.org.uk/knowledge/abroad/country-specific-advice/netherlands</a:t>
            </a:r>
            <a:endParaRPr lang="en-GB" sz="1000" b="0" i="0" dirty="0">
              <a:effectLst/>
              <a:latin typeface="Calibri" panose="020F0502020204030204" pitchFamily="34" charset="0"/>
            </a:endParaRP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352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8AF48-A86A-3E6F-8288-B4D0003BC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18302"/>
            <a:ext cx="4333814" cy="1454051"/>
          </a:xfrm>
        </p:spPr>
        <p:txBody>
          <a:bodyPr anchor="b">
            <a:normAutofit/>
          </a:bodyPr>
          <a:lstStyle/>
          <a:p>
            <a:r>
              <a:rPr lang="en-GB" sz="3600">
                <a:solidFill>
                  <a:schemeClr val="tx2"/>
                </a:solidFill>
              </a:rPr>
              <a:t>Chartering</a:t>
            </a:r>
          </a:p>
        </p:txBody>
      </p:sp>
      <p:pic>
        <p:nvPicPr>
          <p:cNvPr id="14" name="Picture 13" descr="A boat on the water&#10;&#10;AI-generated content may be incorrect.">
            <a:extLst>
              <a:ext uri="{FF2B5EF4-FFF2-40B4-BE49-F238E27FC236}">
                <a16:creationId xmlns:a16="http://schemas.microsoft.com/office/drawing/2014/main" id="{6D38788D-31F1-4BCF-6843-90E643E69C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91" r="17573" b="-1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Picture 7" descr="A large white ship with four masts&#10;&#10;AI-generated content may be incorrect.">
            <a:extLst>
              <a:ext uri="{FF2B5EF4-FFF2-40B4-BE49-F238E27FC236}">
                <a16:creationId xmlns:a16="http://schemas.microsoft.com/office/drawing/2014/main" id="{A0D6998D-C244-BAD6-63F4-CF08A78EFC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00" r="1" b="1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sailboat in the water&#10;&#10;AI-generated content may be incorrect.">
            <a:extLst>
              <a:ext uri="{FF2B5EF4-FFF2-40B4-BE49-F238E27FC236}">
                <a16:creationId xmlns:a16="http://schemas.microsoft.com/office/drawing/2014/main" id="{C8AC122F-FBE3-F86E-A6AA-CFE5ACDD5C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642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8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31" name="Freeform: Shape 30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6" name="Freeform: Shape 35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920D7-8D38-0EEF-5447-BEE39D476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37029"/>
            <a:ext cx="4333468" cy="3639289"/>
          </a:xfrm>
        </p:spPr>
        <p:txBody>
          <a:bodyPr anchor="ctr">
            <a:normAutofit/>
          </a:bodyPr>
          <a:lstStyle/>
          <a:p>
            <a:r>
              <a:rPr lang="en-GB" sz="1800" b="1">
                <a:solidFill>
                  <a:schemeClr val="tx2"/>
                </a:solidFill>
                <a:hlinkClick r:id="rId8"/>
              </a:rPr>
              <a:t>https://www.ownship.nl/en/</a:t>
            </a:r>
            <a:br>
              <a:rPr lang="en-GB" sz="1800">
                <a:solidFill>
                  <a:schemeClr val="tx2"/>
                </a:solidFill>
                <a:hlinkClick r:id="rId8"/>
              </a:rPr>
            </a:br>
            <a:endParaRPr lang="en-GB" sz="1800">
              <a:solidFill>
                <a:schemeClr val="tx2"/>
              </a:solidFill>
              <a:hlinkClick r:id="rId8"/>
            </a:endParaRPr>
          </a:p>
          <a:p>
            <a:r>
              <a:rPr lang="en-GB" sz="1800">
                <a:solidFill>
                  <a:schemeClr val="tx2"/>
                </a:solidFill>
                <a:hlinkClick r:id="rId9"/>
              </a:rPr>
              <a:t>Sailing Boat hire Netherlands - Sailboat Rentals - Rentals for a cheap price </a:t>
            </a:r>
            <a:r>
              <a:rPr lang="en-GB" sz="1800">
                <a:solidFill>
                  <a:schemeClr val="tx2"/>
                </a:solidFill>
                <a:hlinkClick r:id="rId8"/>
              </a:rPr>
              <a:t>–</a:t>
            </a:r>
            <a:r>
              <a:rPr lang="en-GB" sz="1800">
                <a:solidFill>
                  <a:schemeClr val="tx2"/>
                </a:solidFill>
                <a:hlinkClick r:id="rId9"/>
              </a:rPr>
              <a:t> Nautal</a:t>
            </a:r>
            <a:endParaRPr lang="en-GB" sz="1800">
              <a:solidFill>
                <a:schemeClr val="tx2"/>
              </a:solidFill>
              <a:hlinkClick r:id="rId8"/>
            </a:endParaRPr>
          </a:p>
          <a:p>
            <a:endParaRPr lang="en-GB" sz="1800">
              <a:solidFill>
                <a:schemeClr val="tx2"/>
              </a:solidFill>
              <a:hlinkClick r:id="rId8"/>
            </a:endParaRPr>
          </a:p>
          <a:p>
            <a:r>
              <a:rPr lang="en-GB" sz="1800">
                <a:solidFill>
                  <a:schemeClr val="tx2"/>
                </a:solidFill>
                <a:hlinkClick r:id="rId10"/>
              </a:rPr>
              <a:t>Yacht Charter – Sailboats, Catamarans &amp; Motor Yachts | Pitter Yachting</a:t>
            </a:r>
            <a:endParaRPr lang="en-GB" sz="1800">
              <a:solidFill>
                <a:schemeClr val="tx2"/>
              </a:solidFill>
              <a:hlinkClick r:id="rId8"/>
            </a:endParaRPr>
          </a:p>
          <a:p>
            <a:endParaRPr lang="en-GB" sz="1800">
              <a:solidFill>
                <a:schemeClr val="tx2"/>
              </a:solidFill>
              <a:hlinkClick r:id="rId8"/>
            </a:endParaRPr>
          </a:p>
          <a:p>
            <a:endParaRPr lang="en-GB" sz="180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13776-5E17-A674-B3EB-8969940A90B9}"/>
              </a:ext>
            </a:extLst>
          </p:cNvPr>
          <p:cNvSpPr txBox="1"/>
          <p:nvPr/>
        </p:nvSpPr>
        <p:spPr>
          <a:xfrm>
            <a:off x="9759924" y="6870700"/>
            <a:ext cx="24320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5" tooltip="https://en.wikipedia.org/wiki/Philippe_Starc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6B3371-7952-BF8A-B0C0-50C4A11B559B}"/>
              </a:ext>
            </a:extLst>
          </p:cNvPr>
          <p:cNvSpPr txBox="1"/>
          <p:nvPr/>
        </p:nvSpPr>
        <p:spPr>
          <a:xfrm>
            <a:off x="7137215" y="6870700"/>
            <a:ext cx="261000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7" tooltip="https://wallaseyhistoricalsociety.co.uk/the-glass-slides-collection/?type_0=gallery&amp;album_gallery_id_0=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2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9EAE08-436D-7E12-E0EE-E126DB257D83}"/>
              </a:ext>
            </a:extLst>
          </p:cNvPr>
          <p:cNvSpPr txBox="1"/>
          <p:nvPr/>
        </p:nvSpPr>
        <p:spPr>
          <a:xfrm>
            <a:off x="4692439" y="6870700"/>
            <a:ext cx="24320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commons.wikimedia.org/wiki/Category:Super_Lauwersme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2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333F1-3037-B430-7ADB-9CC62C13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Itineraries in the Netherlands</a:t>
            </a:r>
          </a:p>
        </p:txBody>
      </p:sp>
      <p:pic>
        <p:nvPicPr>
          <p:cNvPr id="5" name="Content Placeholder 4" descr="A screenshot of a map&#10;&#10;AI-generated content may be incorrect.">
            <a:extLst>
              <a:ext uri="{FF2B5EF4-FFF2-40B4-BE49-F238E27FC236}">
                <a16:creationId xmlns:a16="http://schemas.microsoft.com/office/drawing/2014/main" id="{EC26B8C8-48C5-1666-B34F-7C2A53358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7" y="2925000"/>
            <a:ext cx="7530721" cy="3475717"/>
          </a:xfrm>
        </p:spPr>
      </p:pic>
      <p:pic>
        <p:nvPicPr>
          <p:cNvPr id="7" name="Picture 6" descr="A map of water and land&#10;&#10;AI-generated content may be incorrect.">
            <a:extLst>
              <a:ext uri="{FF2B5EF4-FFF2-40B4-BE49-F238E27FC236}">
                <a16:creationId xmlns:a16="http://schemas.microsoft.com/office/drawing/2014/main" id="{D0183005-2700-96A3-D2BC-F081B5DC0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98" y="81345"/>
            <a:ext cx="316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54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548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Netherlands Cruise discussions</vt:lpstr>
      <vt:lpstr>Netherlands Cruise Evening</vt:lpstr>
      <vt:lpstr>The basics</vt:lpstr>
      <vt:lpstr>Taking your own boat</vt:lpstr>
      <vt:lpstr>Taking your own boat, continued</vt:lpstr>
      <vt:lpstr>Own boat… Route options, there and back</vt:lpstr>
      <vt:lpstr>Legal &amp; Customs requirements</vt:lpstr>
      <vt:lpstr>Chartering</vt:lpstr>
      <vt:lpstr>Itineraries in the Netherlands</vt:lpstr>
      <vt:lpstr>Stand Mast Route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Nigel Parsons</dc:creator>
  <cp:lastModifiedBy>Nigel Parsons</cp:lastModifiedBy>
  <cp:revision>1</cp:revision>
  <dcterms:created xsi:type="dcterms:W3CDTF">2025-04-08T17:47:18Z</dcterms:created>
  <dcterms:modified xsi:type="dcterms:W3CDTF">2025-04-09T21:34:06Z</dcterms:modified>
</cp:coreProperties>
</file>